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sldIdLst>
    <p:sldId id="256" r:id="rId2"/>
    <p:sldId id="257" r:id="rId3"/>
    <p:sldId id="260" r:id="rId4"/>
    <p:sldId id="261" r:id="rId5"/>
    <p:sldId id="263" r:id="rId6"/>
    <p:sldId id="264" r:id="rId7"/>
    <p:sldId id="281" r:id="rId8"/>
    <p:sldId id="274" r:id="rId9"/>
    <p:sldId id="275" r:id="rId10"/>
    <p:sldId id="283" r:id="rId11"/>
    <p:sldId id="284" r:id="rId12"/>
    <p:sldId id="286" r:id="rId13"/>
    <p:sldId id="280" r:id="rId14"/>
    <p:sldId id="279" r:id="rId15"/>
    <p:sldId id="287" r:id="rId16"/>
    <p:sldId id="266" r:id="rId17"/>
    <p:sldId id="273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512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81D4B5-56D4-4E18-A2CB-999378E6A3FD}" type="doc">
      <dgm:prSet loTypeId="urn:microsoft.com/office/officeart/2005/8/layout/vList2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82DB3FB-A2D3-4202-BBEB-98C16F355A33}">
      <dgm:prSet/>
      <dgm:spPr/>
      <dgm:t>
        <a:bodyPr/>
        <a:lstStyle/>
        <a:p>
          <a:pPr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Ұзақ мерзімді: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E32FFB-F5EC-4B26-B50F-51247F24F127}" type="parTrans" cxnId="{C4AE53DA-D855-4B33-8E2C-F670EF4CA93E}">
      <dgm:prSet/>
      <dgm:spPr/>
      <dgm:t>
        <a:bodyPr/>
        <a:lstStyle/>
        <a:p>
          <a:endParaRPr lang="ru-RU"/>
        </a:p>
      </dgm:t>
    </dgm:pt>
    <dgm:pt modelId="{145FE3C2-41C5-435F-AA54-4457A8299902}" type="sibTrans" cxnId="{C4AE53DA-D855-4B33-8E2C-F670EF4CA93E}">
      <dgm:prSet/>
      <dgm:spPr/>
      <dgm:t>
        <a:bodyPr/>
        <a:lstStyle/>
        <a:p>
          <a:endParaRPr lang="ru-RU"/>
        </a:p>
      </dgm:t>
    </dgm:pt>
    <dgm:pt modelId="{00D90D9D-1C09-493E-8564-9539AE5AA39E}">
      <dgm:prSet/>
      <dgm:spPr/>
      <dgm:t>
        <a:bodyPr/>
        <a:lstStyle/>
        <a:p>
          <a:pPr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Құрал-жабдықтар орны-  200 000тг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7D23C0-D36E-4F4D-A93F-006751C0AB98}" type="parTrans" cxnId="{B20A2B33-AE96-4D04-AAB0-D1B1FC706A2F}">
      <dgm:prSet/>
      <dgm:spPr/>
      <dgm:t>
        <a:bodyPr/>
        <a:lstStyle/>
        <a:p>
          <a:endParaRPr lang="ru-RU"/>
        </a:p>
      </dgm:t>
    </dgm:pt>
    <dgm:pt modelId="{2838A2D9-08FD-4A43-87DB-65105F22985A}" type="sibTrans" cxnId="{B20A2B33-AE96-4D04-AAB0-D1B1FC706A2F}">
      <dgm:prSet/>
      <dgm:spPr/>
      <dgm:t>
        <a:bodyPr/>
        <a:lstStyle/>
        <a:p>
          <a:endParaRPr lang="ru-RU"/>
        </a:p>
      </dgm:t>
    </dgm:pt>
    <dgm:pt modelId="{F3FFFAA8-0698-44D4-944A-CCD35740365E}">
      <dgm:prSet/>
      <dgm:spPr/>
      <dgm:t>
        <a:bodyPr/>
        <a:lstStyle/>
        <a:p>
          <a:pPr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Жабдықтар – 950 000 тг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5FF046-E6B9-475D-91FA-F3A7D50C6527}" type="parTrans" cxnId="{AE6E4363-86DC-40CA-8464-692D6F6B61AA}">
      <dgm:prSet/>
      <dgm:spPr/>
      <dgm:t>
        <a:bodyPr/>
        <a:lstStyle/>
        <a:p>
          <a:endParaRPr lang="ru-RU"/>
        </a:p>
      </dgm:t>
    </dgm:pt>
    <dgm:pt modelId="{9AF16DD7-D7A8-44B1-BEDF-4DA3A17ED7CA}" type="sibTrans" cxnId="{AE6E4363-86DC-40CA-8464-692D6F6B61AA}">
      <dgm:prSet/>
      <dgm:spPr/>
      <dgm:t>
        <a:bodyPr/>
        <a:lstStyle/>
        <a:p>
          <a:endParaRPr lang="ru-RU"/>
        </a:p>
      </dgm:t>
    </dgm:pt>
    <dgm:pt modelId="{2F6E1947-C1C2-4C62-9F0E-C0F78B9E0292}">
      <dgm:prSet/>
      <dgm:spPr/>
      <dgm:t>
        <a:bodyPr/>
        <a:lstStyle/>
        <a:p>
          <a:pPr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Жөндеу жұмыстары – 500 000 тг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16F251-C7A1-4997-94B3-4C116521F8A2}" type="parTrans" cxnId="{F30058FA-E01C-4C29-AD1C-9E5C0ED2C8D7}">
      <dgm:prSet/>
      <dgm:spPr/>
      <dgm:t>
        <a:bodyPr/>
        <a:lstStyle/>
        <a:p>
          <a:endParaRPr lang="ru-RU"/>
        </a:p>
      </dgm:t>
    </dgm:pt>
    <dgm:pt modelId="{1AAF449F-E569-4A79-81BB-E2BC39DF8F6C}" type="sibTrans" cxnId="{F30058FA-E01C-4C29-AD1C-9E5C0ED2C8D7}">
      <dgm:prSet/>
      <dgm:spPr/>
      <dgm:t>
        <a:bodyPr/>
        <a:lstStyle/>
        <a:p>
          <a:endParaRPr lang="ru-RU"/>
        </a:p>
      </dgm:t>
    </dgm:pt>
    <dgm:pt modelId="{A2D3C3C1-2F7D-4A3F-8C65-EEC6CACD3877}">
      <dgm:prSet/>
      <dgm:spPr/>
      <dgm:t>
        <a:bodyPr/>
        <a:lstStyle/>
        <a:p>
          <a:pPr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Қысқа мерзімді: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8BD909-2472-4992-A4EA-6C24463239E6}" type="parTrans" cxnId="{FF4D940D-0702-4D20-BA90-EB1A9B177C99}">
      <dgm:prSet/>
      <dgm:spPr/>
      <dgm:t>
        <a:bodyPr/>
        <a:lstStyle/>
        <a:p>
          <a:endParaRPr lang="ru-RU"/>
        </a:p>
      </dgm:t>
    </dgm:pt>
    <dgm:pt modelId="{8ACA6AFA-D7CB-4AA3-BC87-9FE47DEB6386}" type="sibTrans" cxnId="{FF4D940D-0702-4D20-BA90-EB1A9B177C99}">
      <dgm:prSet/>
      <dgm:spPr/>
      <dgm:t>
        <a:bodyPr/>
        <a:lstStyle/>
        <a:p>
          <a:endParaRPr lang="ru-RU"/>
        </a:p>
      </dgm:t>
    </dgm:pt>
    <dgm:pt modelId="{A2D1721C-8CB9-4EDB-9A54-1E6C8345924A}">
      <dgm:prSet/>
      <dgm:spPr/>
      <dgm:t>
        <a:bodyPr/>
        <a:lstStyle/>
        <a:p>
          <a:pPr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Омарташылар–250 000 тг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F42641-9D00-4643-9E49-934D3E009028}" type="parTrans" cxnId="{A66E8946-11E4-4633-8FBB-21199843F1FB}">
      <dgm:prSet/>
      <dgm:spPr/>
      <dgm:t>
        <a:bodyPr/>
        <a:lstStyle/>
        <a:p>
          <a:endParaRPr lang="ru-RU"/>
        </a:p>
      </dgm:t>
    </dgm:pt>
    <dgm:pt modelId="{4199EBBE-FA24-4094-B048-AF9CBB8FAA90}" type="sibTrans" cxnId="{A66E8946-11E4-4633-8FBB-21199843F1FB}">
      <dgm:prSet/>
      <dgm:spPr/>
      <dgm:t>
        <a:bodyPr/>
        <a:lstStyle/>
        <a:p>
          <a:endParaRPr lang="ru-RU"/>
        </a:p>
      </dgm:t>
    </dgm:pt>
    <dgm:pt modelId="{844308BD-24F5-47F2-9B25-E9AF80730F28}">
      <dgm:prSet/>
      <dgm:spPr/>
      <dgm:t>
        <a:bodyPr/>
        <a:lstStyle/>
        <a:p>
          <a:pPr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Жарнама – 100 000 тг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687C3-AB68-43B9-A17F-EAA69D0A5658}" type="parTrans" cxnId="{35AF3F82-B6AD-4B08-9255-A8007D34D6FC}">
      <dgm:prSet/>
      <dgm:spPr/>
      <dgm:t>
        <a:bodyPr/>
        <a:lstStyle/>
        <a:p>
          <a:endParaRPr lang="ru-RU"/>
        </a:p>
      </dgm:t>
    </dgm:pt>
    <dgm:pt modelId="{B92BE3D2-BC13-4D9C-AC70-7A78FC5BAB1A}" type="sibTrans" cxnId="{35AF3F82-B6AD-4B08-9255-A8007D34D6FC}">
      <dgm:prSet/>
      <dgm:spPr/>
      <dgm:t>
        <a:bodyPr/>
        <a:lstStyle/>
        <a:p>
          <a:endParaRPr lang="ru-RU"/>
        </a:p>
      </dgm:t>
    </dgm:pt>
    <dgm:pt modelId="{330787BA-B668-4405-A9B9-47907CF0B9E5}" type="pres">
      <dgm:prSet presAssocID="{D581D4B5-56D4-4E18-A2CB-999378E6A3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BE7BCC-EF9D-4572-BDA0-8675E3E2CFA1}" type="pres">
      <dgm:prSet presAssocID="{082DB3FB-A2D3-4202-BBEB-98C16F355A33}" presName="parentText" presStyleLbl="node1" presStyleIdx="0" presStyleCnt="2" custLinFactNeighborX="1548" custLinFactNeighborY="-13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D1228-0093-47FA-B42F-12A1DCA02E10}" type="pres">
      <dgm:prSet presAssocID="{082DB3FB-A2D3-4202-BBEB-98C16F355A3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24951-D22F-468D-B871-0BB68C6863C0}" type="pres">
      <dgm:prSet presAssocID="{A2D3C3C1-2F7D-4A3F-8C65-EEC6CACD387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A13D9-E482-48D1-ACA8-21B5476254C1}" type="pres">
      <dgm:prSet presAssocID="{A2D3C3C1-2F7D-4A3F-8C65-EEC6CACD387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962BC6-43BC-4CF8-9BEF-4C2407A0E7A5}" type="presOf" srcId="{A2D1721C-8CB9-4EDB-9A54-1E6C8345924A}" destId="{ED6A13D9-E482-48D1-ACA8-21B5476254C1}" srcOrd="0" destOrd="0" presId="urn:microsoft.com/office/officeart/2005/8/layout/vList2"/>
    <dgm:cxn modelId="{FF4D940D-0702-4D20-BA90-EB1A9B177C99}" srcId="{D581D4B5-56D4-4E18-A2CB-999378E6A3FD}" destId="{A2D3C3C1-2F7D-4A3F-8C65-EEC6CACD3877}" srcOrd="1" destOrd="0" parTransId="{778BD909-2472-4992-A4EA-6C24463239E6}" sibTransId="{8ACA6AFA-D7CB-4AA3-BC87-9FE47DEB6386}"/>
    <dgm:cxn modelId="{AE6E4363-86DC-40CA-8464-692D6F6B61AA}" srcId="{082DB3FB-A2D3-4202-BBEB-98C16F355A33}" destId="{F3FFFAA8-0698-44D4-944A-CCD35740365E}" srcOrd="1" destOrd="0" parTransId="{975FF046-E6B9-475D-91FA-F3A7D50C6527}" sibTransId="{9AF16DD7-D7A8-44B1-BEDF-4DA3A17ED7CA}"/>
    <dgm:cxn modelId="{595BD101-E849-4F6B-A852-BAD4C9137261}" type="presOf" srcId="{082DB3FB-A2D3-4202-BBEB-98C16F355A33}" destId="{8ABE7BCC-EF9D-4572-BDA0-8675E3E2CFA1}" srcOrd="0" destOrd="0" presId="urn:microsoft.com/office/officeart/2005/8/layout/vList2"/>
    <dgm:cxn modelId="{B5697F07-5FC7-47E9-947C-B7FDD3F8CA39}" type="presOf" srcId="{00D90D9D-1C09-493E-8564-9539AE5AA39E}" destId="{DF0D1228-0093-47FA-B42F-12A1DCA02E10}" srcOrd="0" destOrd="0" presId="urn:microsoft.com/office/officeart/2005/8/layout/vList2"/>
    <dgm:cxn modelId="{C4AE53DA-D855-4B33-8E2C-F670EF4CA93E}" srcId="{D581D4B5-56D4-4E18-A2CB-999378E6A3FD}" destId="{082DB3FB-A2D3-4202-BBEB-98C16F355A33}" srcOrd="0" destOrd="0" parTransId="{E1E32FFB-F5EC-4B26-B50F-51247F24F127}" sibTransId="{145FE3C2-41C5-435F-AA54-4457A8299902}"/>
    <dgm:cxn modelId="{94C787EC-44A7-4CA4-A290-4F83DD6A2382}" type="presOf" srcId="{F3FFFAA8-0698-44D4-944A-CCD35740365E}" destId="{DF0D1228-0093-47FA-B42F-12A1DCA02E10}" srcOrd="0" destOrd="1" presId="urn:microsoft.com/office/officeart/2005/8/layout/vList2"/>
    <dgm:cxn modelId="{D5C2F4C9-51CC-4FBF-9713-34E35DF56A8D}" type="presOf" srcId="{A2D3C3C1-2F7D-4A3F-8C65-EEC6CACD3877}" destId="{87C24951-D22F-468D-B871-0BB68C6863C0}" srcOrd="0" destOrd="0" presId="urn:microsoft.com/office/officeart/2005/8/layout/vList2"/>
    <dgm:cxn modelId="{35AF3F82-B6AD-4B08-9255-A8007D34D6FC}" srcId="{A2D3C3C1-2F7D-4A3F-8C65-EEC6CACD3877}" destId="{844308BD-24F5-47F2-9B25-E9AF80730F28}" srcOrd="1" destOrd="0" parTransId="{6B8687C3-AB68-43B9-A17F-EAA69D0A5658}" sibTransId="{B92BE3D2-BC13-4D9C-AC70-7A78FC5BAB1A}"/>
    <dgm:cxn modelId="{F30058FA-E01C-4C29-AD1C-9E5C0ED2C8D7}" srcId="{082DB3FB-A2D3-4202-BBEB-98C16F355A33}" destId="{2F6E1947-C1C2-4C62-9F0E-C0F78B9E0292}" srcOrd="2" destOrd="0" parTransId="{D416F251-C7A1-4997-94B3-4C116521F8A2}" sibTransId="{1AAF449F-E569-4A79-81BB-E2BC39DF8F6C}"/>
    <dgm:cxn modelId="{C417CB02-BB9D-430A-833D-23191279FB58}" type="presOf" srcId="{844308BD-24F5-47F2-9B25-E9AF80730F28}" destId="{ED6A13D9-E482-48D1-ACA8-21B5476254C1}" srcOrd="0" destOrd="1" presId="urn:microsoft.com/office/officeart/2005/8/layout/vList2"/>
    <dgm:cxn modelId="{7378DF6A-F7D1-46E9-9B71-3552D80986AB}" type="presOf" srcId="{D581D4B5-56D4-4E18-A2CB-999378E6A3FD}" destId="{330787BA-B668-4405-A9B9-47907CF0B9E5}" srcOrd="0" destOrd="0" presId="urn:microsoft.com/office/officeart/2005/8/layout/vList2"/>
    <dgm:cxn modelId="{4CC8B314-533B-4082-A3B5-471CF126A647}" type="presOf" srcId="{2F6E1947-C1C2-4C62-9F0E-C0F78B9E0292}" destId="{DF0D1228-0093-47FA-B42F-12A1DCA02E10}" srcOrd="0" destOrd="2" presId="urn:microsoft.com/office/officeart/2005/8/layout/vList2"/>
    <dgm:cxn modelId="{B20A2B33-AE96-4D04-AAB0-D1B1FC706A2F}" srcId="{082DB3FB-A2D3-4202-BBEB-98C16F355A33}" destId="{00D90D9D-1C09-493E-8564-9539AE5AA39E}" srcOrd="0" destOrd="0" parTransId="{5B7D23C0-D36E-4F4D-A93F-006751C0AB98}" sibTransId="{2838A2D9-08FD-4A43-87DB-65105F22985A}"/>
    <dgm:cxn modelId="{A66E8946-11E4-4633-8FBB-21199843F1FB}" srcId="{A2D3C3C1-2F7D-4A3F-8C65-EEC6CACD3877}" destId="{A2D1721C-8CB9-4EDB-9A54-1E6C8345924A}" srcOrd="0" destOrd="0" parTransId="{6EF42641-9D00-4643-9E49-934D3E009028}" sibTransId="{4199EBBE-FA24-4094-B048-AF9CBB8FAA90}"/>
    <dgm:cxn modelId="{65829FD0-3EFC-47E2-8DF2-5D06609E0B34}" type="presParOf" srcId="{330787BA-B668-4405-A9B9-47907CF0B9E5}" destId="{8ABE7BCC-EF9D-4572-BDA0-8675E3E2CFA1}" srcOrd="0" destOrd="0" presId="urn:microsoft.com/office/officeart/2005/8/layout/vList2"/>
    <dgm:cxn modelId="{8AC773E8-4BFE-4D61-9488-89698FF19671}" type="presParOf" srcId="{330787BA-B668-4405-A9B9-47907CF0B9E5}" destId="{DF0D1228-0093-47FA-B42F-12A1DCA02E10}" srcOrd="1" destOrd="0" presId="urn:microsoft.com/office/officeart/2005/8/layout/vList2"/>
    <dgm:cxn modelId="{D6B1E6F9-D348-4F73-9EEB-7B7842879C57}" type="presParOf" srcId="{330787BA-B668-4405-A9B9-47907CF0B9E5}" destId="{87C24951-D22F-468D-B871-0BB68C6863C0}" srcOrd="2" destOrd="0" presId="urn:microsoft.com/office/officeart/2005/8/layout/vList2"/>
    <dgm:cxn modelId="{56423C15-CAA5-43C2-B443-B8913BDDA184}" type="presParOf" srcId="{330787BA-B668-4405-A9B9-47907CF0B9E5}" destId="{ED6A13D9-E482-48D1-ACA8-21B5476254C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2AC709-2E05-4247-974A-399DD788A923}" type="doc">
      <dgm:prSet loTypeId="urn:microsoft.com/office/officeart/2005/8/layout/target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23811F-EC9A-4D57-ABFC-4DC86D1DA848}">
      <dgm:prSet phldrT="[Текст]"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Өтелу мерзімі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037E0A-31EB-4958-92CA-A069554FA134}" type="parTrans" cxnId="{E1AF6414-1FA5-4FCC-9920-75E4539B4CAC}">
      <dgm:prSet/>
      <dgm:spPr/>
      <dgm:t>
        <a:bodyPr/>
        <a:lstStyle/>
        <a:p>
          <a:endParaRPr lang="ru-RU"/>
        </a:p>
      </dgm:t>
    </dgm:pt>
    <dgm:pt modelId="{36683D3A-3813-4BF2-A074-D6D629DA1539}" type="sibTrans" cxnId="{E1AF6414-1FA5-4FCC-9920-75E4539B4CAC}">
      <dgm:prSet/>
      <dgm:spPr/>
      <dgm:t>
        <a:bodyPr/>
        <a:lstStyle/>
        <a:p>
          <a:endParaRPr lang="ru-RU"/>
        </a:p>
      </dgm:t>
    </dgm:pt>
    <dgm:pt modelId="{42016475-DC56-4FC0-8A61-717B73884355}">
      <dgm:prSet phldrT="[Текст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ru-RU" sz="2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 ай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D67988-992F-4A44-B9F4-4299399F9CA0}" type="parTrans" cxnId="{53B98E1E-7281-4159-A5C1-4C8E17409F1D}">
      <dgm:prSet/>
      <dgm:spPr/>
      <dgm:t>
        <a:bodyPr/>
        <a:lstStyle/>
        <a:p>
          <a:endParaRPr lang="ru-RU"/>
        </a:p>
      </dgm:t>
    </dgm:pt>
    <dgm:pt modelId="{A4B92E72-2BD5-40D1-BB8C-F89243936A11}" type="sibTrans" cxnId="{53B98E1E-7281-4159-A5C1-4C8E17409F1D}">
      <dgm:prSet/>
      <dgm:spPr/>
      <dgm:t>
        <a:bodyPr/>
        <a:lstStyle/>
        <a:p>
          <a:endParaRPr lang="ru-RU"/>
        </a:p>
      </dgm:t>
    </dgm:pt>
    <dgm:pt modelId="{681B77D2-2037-4B7A-B6AD-1DE7FB42C4B8}">
      <dgm:prSet phldrT="[Текст]" custT="1"/>
      <dgm:spPr/>
      <dgm:t>
        <a:bodyPr/>
        <a:lstStyle/>
        <a:p>
          <a:r>
            <a: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1 094107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25AAF4-A071-4EA0-BC93-F0CA1DBE9A3C}" type="parTrans" cxnId="{F62DFE2C-9F62-4DCB-9B9F-5EDA2099E139}">
      <dgm:prSet/>
      <dgm:spPr/>
      <dgm:t>
        <a:bodyPr/>
        <a:lstStyle/>
        <a:p>
          <a:endParaRPr lang="ru-RU"/>
        </a:p>
      </dgm:t>
    </dgm:pt>
    <dgm:pt modelId="{69616C3A-03D1-492D-9C3F-4F98F04A3ED9}" type="sibTrans" cxnId="{F62DFE2C-9F62-4DCB-9B9F-5EDA2099E139}">
      <dgm:prSet/>
      <dgm:spPr/>
      <dgm:t>
        <a:bodyPr/>
        <a:lstStyle/>
        <a:p>
          <a:endParaRPr lang="ru-RU"/>
        </a:p>
      </dgm:t>
    </dgm:pt>
    <dgm:pt modelId="{F89C0D70-C566-4B99-AD7F-36D57D8E0932}">
      <dgm:prSet phldrT="[Текст]" custT="1"/>
      <dgm:spPr/>
      <dgm:t>
        <a:bodyPr/>
        <a:lstStyle/>
        <a:p>
          <a:r>
            <a: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39,58</a:t>
          </a:r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BEE8E9-A779-440D-9C09-32B273B91C94}" type="parTrans" cxnId="{5197AF8A-674E-44DA-8BC1-69B205C2F480}">
      <dgm:prSet/>
      <dgm:spPr/>
      <dgm:t>
        <a:bodyPr/>
        <a:lstStyle/>
        <a:p>
          <a:endParaRPr lang="ru-RU"/>
        </a:p>
      </dgm:t>
    </dgm:pt>
    <dgm:pt modelId="{6EBD6DD7-BE6E-4C38-983A-72997E7C7484}" type="sibTrans" cxnId="{5197AF8A-674E-44DA-8BC1-69B205C2F480}">
      <dgm:prSet/>
      <dgm:spPr/>
      <dgm:t>
        <a:bodyPr/>
        <a:lstStyle/>
        <a:p>
          <a:endParaRPr lang="ru-RU"/>
        </a:p>
      </dgm:t>
    </dgm:pt>
    <dgm:pt modelId="{972BEB15-0256-44EF-AECC-EF11D2189A57}">
      <dgm:prSet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Дисконт ставкасы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0AA01-1B0E-4E39-BC28-444BBF9E7F5B}" type="parTrans" cxnId="{FD6C9F7B-8334-4CDF-8DA7-DF9C8DE74B55}">
      <dgm:prSet/>
      <dgm:spPr/>
      <dgm:t>
        <a:bodyPr/>
        <a:lstStyle/>
        <a:p>
          <a:endParaRPr lang="ru-RU"/>
        </a:p>
      </dgm:t>
    </dgm:pt>
    <dgm:pt modelId="{03B7A59E-2E7E-4311-BE5F-36F25D05E0A5}" type="sibTrans" cxnId="{FD6C9F7B-8334-4CDF-8DA7-DF9C8DE74B55}">
      <dgm:prSet/>
      <dgm:spPr/>
      <dgm:t>
        <a:bodyPr/>
        <a:lstStyle/>
        <a:p>
          <a:endParaRPr lang="ru-RU"/>
        </a:p>
      </dgm:t>
    </dgm:pt>
    <dgm:pt modelId="{805BCC29-1FFE-44DD-AA82-E409D8730A58}">
      <dgm:prSet phldrT="[Текст]"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Таза келтірілген құн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ED5FA1-615E-4586-A718-06E9A95CAE2C}" type="sibTrans" cxnId="{E5C83456-C1BF-431C-9F4E-A074B7214B9A}">
      <dgm:prSet/>
      <dgm:spPr/>
      <dgm:t>
        <a:bodyPr/>
        <a:lstStyle/>
        <a:p>
          <a:endParaRPr lang="ru-RU"/>
        </a:p>
      </dgm:t>
    </dgm:pt>
    <dgm:pt modelId="{62D45812-8889-4C1C-84FF-9EFECF948DCF}" type="parTrans" cxnId="{E5C83456-C1BF-431C-9F4E-A074B7214B9A}">
      <dgm:prSet/>
      <dgm:spPr/>
      <dgm:t>
        <a:bodyPr/>
        <a:lstStyle/>
        <a:p>
          <a:endParaRPr lang="ru-RU"/>
        </a:p>
      </dgm:t>
    </dgm:pt>
    <dgm:pt modelId="{680194E6-0C89-436D-B559-1D8122B8A2A9}">
      <dgm:prSet phldrT="[Текст]"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Рентабельділіктің ішкі нормасы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F4F428-790D-42BE-8435-092EFC2A82B1}" type="sibTrans" cxnId="{4F2046C9-4F47-4ECE-95BD-B8BF062AB456}">
      <dgm:prSet/>
      <dgm:spPr/>
      <dgm:t>
        <a:bodyPr/>
        <a:lstStyle/>
        <a:p>
          <a:endParaRPr lang="ru-RU"/>
        </a:p>
      </dgm:t>
    </dgm:pt>
    <dgm:pt modelId="{7733C87C-7918-4A67-BE34-528370115B5A}" type="parTrans" cxnId="{4F2046C9-4F47-4ECE-95BD-B8BF062AB456}">
      <dgm:prSet/>
      <dgm:spPr/>
      <dgm:t>
        <a:bodyPr/>
        <a:lstStyle/>
        <a:p>
          <a:endParaRPr lang="ru-RU"/>
        </a:p>
      </dgm:t>
    </dgm:pt>
    <dgm:pt modelId="{F5AC0A28-0D81-4A7B-9583-8A4BC252319D}">
      <dgm:prSet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15%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2A905D-51C6-4202-9EF1-E0CDDB310092}" type="parTrans" cxnId="{7862670B-EEBF-4325-A4BC-DB33A1CB3732}">
      <dgm:prSet/>
      <dgm:spPr/>
      <dgm:t>
        <a:bodyPr/>
        <a:lstStyle/>
        <a:p>
          <a:endParaRPr lang="ru-RU"/>
        </a:p>
      </dgm:t>
    </dgm:pt>
    <dgm:pt modelId="{A252B294-9AA2-46CB-93CE-4077352552C6}" type="sibTrans" cxnId="{7862670B-EEBF-4325-A4BC-DB33A1CB3732}">
      <dgm:prSet/>
      <dgm:spPr/>
      <dgm:t>
        <a:bodyPr/>
        <a:lstStyle/>
        <a:p>
          <a:endParaRPr lang="ru-RU"/>
        </a:p>
      </dgm:t>
    </dgm:pt>
    <dgm:pt modelId="{CD0E5B52-C346-45C8-8CE4-6090E89E27E4}">
      <dgm:prSet/>
      <dgm:spPr/>
      <dgm:t>
        <a:bodyPr/>
        <a:lstStyle/>
        <a:p>
          <a:endParaRPr lang="ru-RU"/>
        </a:p>
      </dgm:t>
    </dgm:pt>
    <dgm:pt modelId="{2F071BF8-E722-44CD-990A-755BF65B3EC1}" type="parTrans" cxnId="{72C385C3-5CEE-48AB-8510-F7C20558750B}">
      <dgm:prSet/>
      <dgm:spPr/>
      <dgm:t>
        <a:bodyPr/>
        <a:lstStyle/>
        <a:p>
          <a:endParaRPr lang="ru-RU"/>
        </a:p>
      </dgm:t>
    </dgm:pt>
    <dgm:pt modelId="{A1F79630-BE87-451E-9B73-9BEDF5ACB366}" type="sibTrans" cxnId="{72C385C3-5CEE-48AB-8510-F7C20558750B}">
      <dgm:prSet/>
      <dgm:spPr/>
      <dgm:t>
        <a:bodyPr/>
        <a:lstStyle/>
        <a:p>
          <a:endParaRPr lang="ru-RU"/>
        </a:p>
      </dgm:t>
    </dgm:pt>
    <dgm:pt modelId="{1BF45AA4-F574-4C7C-BA70-3B99B613E226}" type="pres">
      <dgm:prSet presAssocID="{F72AC709-2E05-4247-974A-399DD788A92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F3FB01-B2E2-4E44-9CA5-4EE7096A29E5}" type="pres">
      <dgm:prSet presAssocID="{8223811F-EC9A-4D57-ABFC-4DC86D1DA848}" presName="circle1" presStyleLbl="node1" presStyleIdx="0" presStyleCnt="5"/>
      <dgm:spPr/>
      <dgm:t>
        <a:bodyPr/>
        <a:lstStyle/>
        <a:p>
          <a:endParaRPr lang="ru-RU"/>
        </a:p>
      </dgm:t>
    </dgm:pt>
    <dgm:pt modelId="{75288D9F-5887-414B-95C3-3E6BBDBBE71D}" type="pres">
      <dgm:prSet presAssocID="{8223811F-EC9A-4D57-ABFC-4DC86D1DA848}" presName="space" presStyleCnt="0"/>
      <dgm:spPr/>
      <dgm:t>
        <a:bodyPr/>
        <a:lstStyle/>
        <a:p>
          <a:endParaRPr lang="ru-RU"/>
        </a:p>
      </dgm:t>
    </dgm:pt>
    <dgm:pt modelId="{6FEB26D6-B134-4D29-9541-0D528ABE1ED3}" type="pres">
      <dgm:prSet presAssocID="{8223811F-EC9A-4D57-ABFC-4DC86D1DA848}" presName="rect1" presStyleLbl="alignAcc1" presStyleIdx="0" presStyleCnt="5" custLinFactNeighborX="-583" custLinFactNeighborY="680"/>
      <dgm:spPr/>
      <dgm:t>
        <a:bodyPr/>
        <a:lstStyle/>
        <a:p>
          <a:endParaRPr lang="ru-RU"/>
        </a:p>
      </dgm:t>
    </dgm:pt>
    <dgm:pt modelId="{716A6D30-8DC2-4D64-9D00-641250E6F181}" type="pres">
      <dgm:prSet presAssocID="{805BCC29-1FFE-44DD-AA82-E409D8730A58}" presName="vertSpace2" presStyleLbl="node1" presStyleIdx="0" presStyleCnt="5"/>
      <dgm:spPr/>
      <dgm:t>
        <a:bodyPr/>
        <a:lstStyle/>
        <a:p>
          <a:endParaRPr lang="ru-RU"/>
        </a:p>
      </dgm:t>
    </dgm:pt>
    <dgm:pt modelId="{55E70794-C37F-4053-B174-677907DDEAF3}" type="pres">
      <dgm:prSet presAssocID="{805BCC29-1FFE-44DD-AA82-E409D8730A58}" presName="circle2" presStyleLbl="node1" presStyleIdx="1" presStyleCnt="5"/>
      <dgm:spPr/>
      <dgm:t>
        <a:bodyPr/>
        <a:lstStyle/>
        <a:p>
          <a:endParaRPr lang="ru-RU"/>
        </a:p>
      </dgm:t>
    </dgm:pt>
    <dgm:pt modelId="{562E0C00-C968-4908-9E3E-C0EBF293AEFF}" type="pres">
      <dgm:prSet presAssocID="{805BCC29-1FFE-44DD-AA82-E409D8730A58}" presName="rect2" presStyleLbl="alignAcc1" presStyleIdx="1" presStyleCnt="5" custScaleY="86029"/>
      <dgm:spPr/>
      <dgm:t>
        <a:bodyPr/>
        <a:lstStyle/>
        <a:p>
          <a:endParaRPr lang="ru-RU"/>
        </a:p>
      </dgm:t>
    </dgm:pt>
    <dgm:pt modelId="{35E08F4F-A9C0-4E82-8A6E-704D7EF45E0C}" type="pres">
      <dgm:prSet presAssocID="{CD0E5B52-C346-45C8-8CE4-6090E89E27E4}" presName="vertSpace3" presStyleLbl="node1" presStyleIdx="1" presStyleCnt="5"/>
      <dgm:spPr/>
    </dgm:pt>
    <dgm:pt modelId="{8D8B62DC-34C4-46AF-9F4E-C24EED449241}" type="pres">
      <dgm:prSet presAssocID="{CD0E5B52-C346-45C8-8CE4-6090E89E27E4}" presName="circle3" presStyleLbl="node1" presStyleIdx="2" presStyleCnt="5"/>
      <dgm:spPr/>
    </dgm:pt>
    <dgm:pt modelId="{C42A1964-E20B-4668-A641-9A536746A0EC}" type="pres">
      <dgm:prSet presAssocID="{CD0E5B52-C346-45C8-8CE4-6090E89E27E4}" presName="rect3" presStyleLbl="alignAcc1" presStyleIdx="2" presStyleCnt="5" custScaleY="65011"/>
      <dgm:spPr/>
      <dgm:t>
        <a:bodyPr/>
        <a:lstStyle/>
        <a:p>
          <a:endParaRPr lang="ru-RU"/>
        </a:p>
      </dgm:t>
    </dgm:pt>
    <dgm:pt modelId="{571F3C94-C272-4604-B4DB-832A59FD3FA0}" type="pres">
      <dgm:prSet presAssocID="{680194E6-0C89-436D-B559-1D8122B8A2A9}" presName="vertSpace4" presStyleLbl="node1" presStyleIdx="2" presStyleCnt="5"/>
      <dgm:spPr/>
    </dgm:pt>
    <dgm:pt modelId="{6418E08F-B201-49F3-829E-08A81CC826CE}" type="pres">
      <dgm:prSet presAssocID="{680194E6-0C89-436D-B559-1D8122B8A2A9}" presName="circle4" presStyleLbl="node1" presStyleIdx="3" presStyleCnt="5"/>
      <dgm:spPr/>
    </dgm:pt>
    <dgm:pt modelId="{09931925-67A0-4B60-B7D6-5B5D7AA7F851}" type="pres">
      <dgm:prSet presAssocID="{680194E6-0C89-436D-B559-1D8122B8A2A9}" presName="rect4" presStyleLbl="alignAcc1" presStyleIdx="3" presStyleCnt="5" custScaleY="147092"/>
      <dgm:spPr/>
      <dgm:t>
        <a:bodyPr/>
        <a:lstStyle/>
        <a:p>
          <a:endParaRPr lang="ru-RU"/>
        </a:p>
      </dgm:t>
    </dgm:pt>
    <dgm:pt modelId="{A369AF30-587D-49D3-9696-0704464E4505}" type="pres">
      <dgm:prSet presAssocID="{972BEB15-0256-44EF-AECC-EF11D2189A57}" presName="vertSpace5" presStyleLbl="node1" presStyleIdx="3" presStyleCnt="5"/>
      <dgm:spPr/>
    </dgm:pt>
    <dgm:pt modelId="{78D0D8A8-9BF8-4C26-ACDF-8EBDC2AC004D}" type="pres">
      <dgm:prSet presAssocID="{972BEB15-0256-44EF-AECC-EF11D2189A57}" presName="circle5" presStyleLbl="node1" presStyleIdx="4" presStyleCnt="5"/>
      <dgm:spPr/>
    </dgm:pt>
    <dgm:pt modelId="{8C7F331D-E515-4FF1-8DE0-3238209F2B3C}" type="pres">
      <dgm:prSet presAssocID="{972BEB15-0256-44EF-AECC-EF11D2189A57}" presName="rect5" presStyleLbl="alignAcc1" presStyleIdx="4" presStyleCnt="5"/>
      <dgm:spPr/>
      <dgm:t>
        <a:bodyPr/>
        <a:lstStyle/>
        <a:p>
          <a:endParaRPr lang="ru-RU"/>
        </a:p>
      </dgm:t>
    </dgm:pt>
    <dgm:pt modelId="{B24E16D2-6310-41D7-B879-9BC799A85415}" type="pres">
      <dgm:prSet presAssocID="{8223811F-EC9A-4D57-ABFC-4DC86D1DA848}" presName="rect1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45148-6AC7-4262-9CC5-5CDD5BB3B598}" type="pres">
      <dgm:prSet presAssocID="{8223811F-EC9A-4D57-ABFC-4DC86D1DA848}" presName="rect1ChTx" presStyleLbl="alignAcc1" presStyleIdx="4" presStyleCnt="5" custLinFactNeighborX="-2041" custLinFactNeighborY="14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A1259-291B-4265-ABDE-696D8ECBC3D4}" type="pres">
      <dgm:prSet presAssocID="{805BCC29-1FFE-44DD-AA82-E409D8730A58}" presName="rect2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E2B46D-3B39-43D4-BD40-27B4208E7426}" type="pres">
      <dgm:prSet presAssocID="{805BCC29-1FFE-44DD-AA82-E409D8730A58}" presName="rect2ChTx" presStyleLbl="alignAcc1" presStyleIdx="4" presStyleCnt="5" custLinFactNeighborX="-2041" custLinFactNeighborY="31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793F67-D96F-434C-9779-4353C44E84D8}" type="pres">
      <dgm:prSet presAssocID="{CD0E5B52-C346-45C8-8CE4-6090E89E27E4}" presName="rect3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A640F-5BE6-45E2-AC86-EC23C1FECB47}" type="pres">
      <dgm:prSet presAssocID="{CD0E5B52-C346-45C8-8CE4-6090E89E27E4}" presName="rect3ChTx" presStyleLbl="alignAcc1" presStyleIdx="4" presStyleCnt="5">
        <dgm:presLayoutVars>
          <dgm:bulletEnabled val="1"/>
        </dgm:presLayoutVars>
      </dgm:prSet>
      <dgm:spPr/>
    </dgm:pt>
    <dgm:pt modelId="{F69D3B51-1BA5-4685-A8E2-17F7F243C43B}" type="pres">
      <dgm:prSet presAssocID="{680194E6-0C89-436D-B559-1D8122B8A2A9}" presName="rect4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2014E-37E2-47DC-B353-4C73DEC6146D}" type="pres">
      <dgm:prSet presAssocID="{680194E6-0C89-436D-B559-1D8122B8A2A9}" presName="rect4ChTx" presStyleLbl="alignAcc1" presStyleIdx="4" presStyleCnt="5" custLinFactNeighborX="875" custLinFactNeighborY="-8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E8AAEE-1967-4C1F-A8FB-6978C91AA789}" type="pres">
      <dgm:prSet presAssocID="{972BEB15-0256-44EF-AECC-EF11D2189A57}" presName="rect5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672DCE-5E55-46CC-AD42-8FEC72404A47}" type="pres">
      <dgm:prSet presAssocID="{972BEB15-0256-44EF-AECC-EF11D2189A57}" presName="rect5ChTx" presStyleLbl="alignAcc1" presStyleIdx="4" presStyleCnt="5" custScaleX="100000" custLinFactNeighborX="6706" custLinFactNeighborY="3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FA72BE-678F-41A7-983D-77ED6ED70278}" type="presOf" srcId="{680194E6-0C89-436D-B559-1D8122B8A2A9}" destId="{09931925-67A0-4B60-B7D6-5B5D7AA7F851}" srcOrd="0" destOrd="0" presId="urn:microsoft.com/office/officeart/2005/8/layout/target3"/>
    <dgm:cxn modelId="{8E99193E-C355-4E4A-A0D5-BE37E473495D}" type="presOf" srcId="{CD0E5B52-C346-45C8-8CE4-6090E89E27E4}" destId="{86793F67-D96F-434C-9779-4353C44E84D8}" srcOrd="1" destOrd="0" presId="urn:microsoft.com/office/officeart/2005/8/layout/target3"/>
    <dgm:cxn modelId="{72C385C3-5CEE-48AB-8510-F7C20558750B}" srcId="{F72AC709-2E05-4247-974A-399DD788A923}" destId="{CD0E5B52-C346-45C8-8CE4-6090E89E27E4}" srcOrd="2" destOrd="0" parTransId="{2F071BF8-E722-44CD-990A-755BF65B3EC1}" sibTransId="{A1F79630-BE87-451E-9B73-9BEDF5ACB366}"/>
    <dgm:cxn modelId="{53B98E1E-7281-4159-A5C1-4C8E17409F1D}" srcId="{8223811F-EC9A-4D57-ABFC-4DC86D1DA848}" destId="{42016475-DC56-4FC0-8A61-717B73884355}" srcOrd="0" destOrd="0" parTransId="{0CD67988-992F-4A44-B9F4-4299399F9CA0}" sibTransId="{A4B92E72-2BD5-40D1-BB8C-F89243936A11}"/>
    <dgm:cxn modelId="{E1AF6414-1FA5-4FCC-9920-75E4539B4CAC}" srcId="{F72AC709-2E05-4247-974A-399DD788A923}" destId="{8223811F-EC9A-4D57-ABFC-4DC86D1DA848}" srcOrd="0" destOrd="0" parTransId="{29037E0A-31EB-4958-92CA-A069554FA134}" sibTransId="{36683D3A-3813-4BF2-A074-D6D629DA1539}"/>
    <dgm:cxn modelId="{5E1E610A-79F7-4DFC-B986-8E4378B90FDD}" type="presOf" srcId="{42016475-DC56-4FC0-8A61-717B73884355}" destId="{A6445148-6AC7-4262-9CC5-5CDD5BB3B598}" srcOrd="0" destOrd="0" presId="urn:microsoft.com/office/officeart/2005/8/layout/target3"/>
    <dgm:cxn modelId="{C9BF447A-5F66-4079-84FD-DC7EB4E335FA}" type="presOf" srcId="{805BCC29-1FFE-44DD-AA82-E409D8730A58}" destId="{562E0C00-C968-4908-9E3E-C0EBF293AEFF}" srcOrd="0" destOrd="0" presId="urn:microsoft.com/office/officeart/2005/8/layout/target3"/>
    <dgm:cxn modelId="{FD6C9F7B-8334-4CDF-8DA7-DF9C8DE74B55}" srcId="{F72AC709-2E05-4247-974A-399DD788A923}" destId="{972BEB15-0256-44EF-AECC-EF11D2189A57}" srcOrd="4" destOrd="0" parTransId="{D170AA01-1B0E-4E39-BC28-444BBF9E7F5B}" sibTransId="{03B7A59E-2E7E-4311-BE5F-36F25D05E0A5}"/>
    <dgm:cxn modelId="{C66B3595-03A3-4BA4-B8A9-EEB98D614737}" type="presOf" srcId="{F72AC709-2E05-4247-974A-399DD788A923}" destId="{1BF45AA4-F574-4C7C-BA70-3B99B613E226}" srcOrd="0" destOrd="0" presId="urn:microsoft.com/office/officeart/2005/8/layout/target3"/>
    <dgm:cxn modelId="{099BE1E9-B602-41D4-9824-1D0C1676C318}" type="presOf" srcId="{F89C0D70-C566-4B99-AD7F-36D57D8E0932}" destId="{0C42014E-37E2-47DC-B353-4C73DEC6146D}" srcOrd="0" destOrd="0" presId="urn:microsoft.com/office/officeart/2005/8/layout/target3"/>
    <dgm:cxn modelId="{5197AF8A-674E-44DA-8BC1-69B205C2F480}" srcId="{680194E6-0C89-436D-B559-1D8122B8A2A9}" destId="{F89C0D70-C566-4B99-AD7F-36D57D8E0932}" srcOrd="0" destOrd="0" parTransId="{2ABEE8E9-A779-440D-9C09-32B273B91C94}" sibTransId="{6EBD6DD7-BE6E-4C38-983A-72997E7C7484}"/>
    <dgm:cxn modelId="{6DBAA9D0-7D6C-42BD-8A01-0DB676D2CC4E}" type="presOf" srcId="{CD0E5B52-C346-45C8-8CE4-6090E89E27E4}" destId="{C42A1964-E20B-4668-A641-9A536746A0EC}" srcOrd="0" destOrd="0" presId="urn:microsoft.com/office/officeart/2005/8/layout/target3"/>
    <dgm:cxn modelId="{286BDCA8-9FF8-4CB9-89F6-5BDE60252383}" type="presOf" srcId="{805BCC29-1FFE-44DD-AA82-E409D8730A58}" destId="{3ABA1259-291B-4265-ABDE-696D8ECBC3D4}" srcOrd="1" destOrd="0" presId="urn:microsoft.com/office/officeart/2005/8/layout/target3"/>
    <dgm:cxn modelId="{64C11AEE-1A03-4590-8638-C61A971FE8C4}" type="presOf" srcId="{972BEB15-0256-44EF-AECC-EF11D2189A57}" destId="{7FE8AAEE-1967-4C1F-A8FB-6978C91AA789}" srcOrd="1" destOrd="0" presId="urn:microsoft.com/office/officeart/2005/8/layout/target3"/>
    <dgm:cxn modelId="{2E2E81A3-18C0-494C-A6AA-6AFFF3C841EB}" type="presOf" srcId="{8223811F-EC9A-4D57-ABFC-4DC86D1DA848}" destId="{6FEB26D6-B134-4D29-9541-0D528ABE1ED3}" srcOrd="0" destOrd="0" presId="urn:microsoft.com/office/officeart/2005/8/layout/target3"/>
    <dgm:cxn modelId="{24435E0C-E338-4B3C-90C2-C18AAF673F3D}" type="presOf" srcId="{F5AC0A28-0D81-4A7B-9583-8A4BC252319D}" destId="{FE672DCE-5E55-46CC-AD42-8FEC72404A47}" srcOrd="0" destOrd="0" presId="urn:microsoft.com/office/officeart/2005/8/layout/target3"/>
    <dgm:cxn modelId="{A08217D5-8FFE-4BE6-847A-304448354B42}" type="presOf" srcId="{681B77D2-2037-4B7A-B6AD-1DE7FB42C4B8}" destId="{90E2B46D-3B39-43D4-BD40-27B4208E7426}" srcOrd="0" destOrd="0" presId="urn:microsoft.com/office/officeart/2005/8/layout/target3"/>
    <dgm:cxn modelId="{7862670B-EEBF-4325-A4BC-DB33A1CB3732}" srcId="{972BEB15-0256-44EF-AECC-EF11D2189A57}" destId="{F5AC0A28-0D81-4A7B-9583-8A4BC252319D}" srcOrd="0" destOrd="0" parTransId="{092A905D-51C6-4202-9EF1-E0CDDB310092}" sibTransId="{A252B294-9AA2-46CB-93CE-4077352552C6}"/>
    <dgm:cxn modelId="{BA2C2FF7-BFBD-4262-B027-FC0BB8ACF807}" type="presOf" srcId="{680194E6-0C89-436D-B559-1D8122B8A2A9}" destId="{F69D3B51-1BA5-4685-A8E2-17F7F243C43B}" srcOrd="1" destOrd="0" presId="urn:microsoft.com/office/officeart/2005/8/layout/target3"/>
    <dgm:cxn modelId="{F62DFE2C-9F62-4DCB-9B9F-5EDA2099E139}" srcId="{805BCC29-1FFE-44DD-AA82-E409D8730A58}" destId="{681B77D2-2037-4B7A-B6AD-1DE7FB42C4B8}" srcOrd="0" destOrd="0" parTransId="{6425AAF4-A071-4EA0-BC93-F0CA1DBE9A3C}" sibTransId="{69616C3A-03D1-492D-9C3F-4F98F04A3ED9}"/>
    <dgm:cxn modelId="{E5C83456-C1BF-431C-9F4E-A074B7214B9A}" srcId="{F72AC709-2E05-4247-974A-399DD788A923}" destId="{805BCC29-1FFE-44DD-AA82-E409D8730A58}" srcOrd="1" destOrd="0" parTransId="{62D45812-8889-4C1C-84FF-9EFECF948DCF}" sibTransId="{6BED5FA1-615E-4586-A718-06E9A95CAE2C}"/>
    <dgm:cxn modelId="{C28364DF-0791-43D9-B6A7-EC09EB158A5B}" type="presOf" srcId="{8223811F-EC9A-4D57-ABFC-4DC86D1DA848}" destId="{B24E16D2-6310-41D7-B879-9BC799A85415}" srcOrd="1" destOrd="0" presId="urn:microsoft.com/office/officeart/2005/8/layout/target3"/>
    <dgm:cxn modelId="{FBB777B0-2BAC-4DDC-A45A-5D8FE303E1DA}" type="presOf" srcId="{972BEB15-0256-44EF-AECC-EF11D2189A57}" destId="{8C7F331D-E515-4FF1-8DE0-3238209F2B3C}" srcOrd="0" destOrd="0" presId="urn:microsoft.com/office/officeart/2005/8/layout/target3"/>
    <dgm:cxn modelId="{4F2046C9-4F47-4ECE-95BD-B8BF062AB456}" srcId="{F72AC709-2E05-4247-974A-399DD788A923}" destId="{680194E6-0C89-436D-B559-1D8122B8A2A9}" srcOrd="3" destOrd="0" parTransId="{7733C87C-7918-4A67-BE34-528370115B5A}" sibTransId="{DCF4F428-790D-42BE-8435-092EFC2A82B1}"/>
    <dgm:cxn modelId="{67E436B4-E2C2-453A-AD28-0D8139C212DE}" type="presParOf" srcId="{1BF45AA4-F574-4C7C-BA70-3B99B613E226}" destId="{A9F3FB01-B2E2-4E44-9CA5-4EE7096A29E5}" srcOrd="0" destOrd="0" presId="urn:microsoft.com/office/officeart/2005/8/layout/target3"/>
    <dgm:cxn modelId="{B6D4F77F-E93A-4100-95CE-143D831DC504}" type="presParOf" srcId="{1BF45AA4-F574-4C7C-BA70-3B99B613E226}" destId="{75288D9F-5887-414B-95C3-3E6BBDBBE71D}" srcOrd="1" destOrd="0" presId="urn:microsoft.com/office/officeart/2005/8/layout/target3"/>
    <dgm:cxn modelId="{A1294C4F-390C-4A2B-A836-5994029B2294}" type="presParOf" srcId="{1BF45AA4-F574-4C7C-BA70-3B99B613E226}" destId="{6FEB26D6-B134-4D29-9541-0D528ABE1ED3}" srcOrd="2" destOrd="0" presId="urn:microsoft.com/office/officeart/2005/8/layout/target3"/>
    <dgm:cxn modelId="{ADF506FB-A51D-4734-80F6-DF9FD15F8449}" type="presParOf" srcId="{1BF45AA4-F574-4C7C-BA70-3B99B613E226}" destId="{716A6D30-8DC2-4D64-9D00-641250E6F181}" srcOrd="3" destOrd="0" presId="urn:microsoft.com/office/officeart/2005/8/layout/target3"/>
    <dgm:cxn modelId="{A7FF0BB3-6D06-4610-B1EA-ACDDCB7A389C}" type="presParOf" srcId="{1BF45AA4-F574-4C7C-BA70-3B99B613E226}" destId="{55E70794-C37F-4053-B174-677907DDEAF3}" srcOrd="4" destOrd="0" presId="urn:microsoft.com/office/officeart/2005/8/layout/target3"/>
    <dgm:cxn modelId="{2417C6FD-539D-4C5B-8EEC-76D6833C9149}" type="presParOf" srcId="{1BF45AA4-F574-4C7C-BA70-3B99B613E226}" destId="{562E0C00-C968-4908-9E3E-C0EBF293AEFF}" srcOrd="5" destOrd="0" presId="urn:microsoft.com/office/officeart/2005/8/layout/target3"/>
    <dgm:cxn modelId="{4A432915-4244-4F90-8E67-002A6DAF8754}" type="presParOf" srcId="{1BF45AA4-F574-4C7C-BA70-3B99B613E226}" destId="{35E08F4F-A9C0-4E82-8A6E-704D7EF45E0C}" srcOrd="6" destOrd="0" presId="urn:microsoft.com/office/officeart/2005/8/layout/target3"/>
    <dgm:cxn modelId="{503AF870-DD74-49D2-B3B8-8D4AD52F8EF3}" type="presParOf" srcId="{1BF45AA4-F574-4C7C-BA70-3B99B613E226}" destId="{8D8B62DC-34C4-46AF-9F4E-C24EED449241}" srcOrd="7" destOrd="0" presId="urn:microsoft.com/office/officeart/2005/8/layout/target3"/>
    <dgm:cxn modelId="{EEC59DD8-912D-4071-BEAA-2500EB2687E0}" type="presParOf" srcId="{1BF45AA4-F574-4C7C-BA70-3B99B613E226}" destId="{C42A1964-E20B-4668-A641-9A536746A0EC}" srcOrd="8" destOrd="0" presId="urn:microsoft.com/office/officeart/2005/8/layout/target3"/>
    <dgm:cxn modelId="{59935ACE-53A8-42CE-8E11-8D7F94778138}" type="presParOf" srcId="{1BF45AA4-F574-4C7C-BA70-3B99B613E226}" destId="{571F3C94-C272-4604-B4DB-832A59FD3FA0}" srcOrd="9" destOrd="0" presId="urn:microsoft.com/office/officeart/2005/8/layout/target3"/>
    <dgm:cxn modelId="{E280AD1C-F7BB-4993-BA3B-6AE5FF57CEAD}" type="presParOf" srcId="{1BF45AA4-F574-4C7C-BA70-3B99B613E226}" destId="{6418E08F-B201-49F3-829E-08A81CC826CE}" srcOrd="10" destOrd="0" presId="urn:microsoft.com/office/officeart/2005/8/layout/target3"/>
    <dgm:cxn modelId="{37415374-5616-45C3-8A14-DD6387002576}" type="presParOf" srcId="{1BF45AA4-F574-4C7C-BA70-3B99B613E226}" destId="{09931925-67A0-4B60-B7D6-5B5D7AA7F851}" srcOrd="11" destOrd="0" presId="urn:microsoft.com/office/officeart/2005/8/layout/target3"/>
    <dgm:cxn modelId="{858C76F1-3397-46F3-89EF-79E6D0776B1E}" type="presParOf" srcId="{1BF45AA4-F574-4C7C-BA70-3B99B613E226}" destId="{A369AF30-587D-49D3-9696-0704464E4505}" srcOrd="12" destOrd="0" presId="urn:microsoft.com/office/officeart/2005/8/layout/target3"/>
    <dgm:cxn modelId="{EE414E00-F8CB-42E9-A0A7-DA50F0D4552D}" type="presParOf" srcId="{1BF45AA4-F574-4C7C-BA70-3B99B613E226}" destId="{78D0D8A8-9BF8-4C26-ACDF-8EBDC2AC004D}" srcOrd="13" destOrd="0" presId="urn:microsoft.com/office/officeart/2005/8/layout/target3"/>
    <dgm:cxn modelId="{E2C8DE72-46B5-44D5-9F51-65E4210BFBB3}" type="presParOf" srcId="{1BF45AA4-F574-4C7C-BA70-3B99B613E226}" destId="{8C7F331D-E515-4FF1-8DE0-3238209F2B3C}" srcOrd="14" destOrd="0" presId="urn:microsoft.com/office/officeart/2005/8/layout/target3"/>
    <dgm:cxn modelId="{F8C73F5E-B8E8-45E6-8BB8-00EA87CA5EC8}" type="presParOf" srcId="{1BF45AA4-F574-4C7C-BA70-3B99B613E226}" destId="{B24E16D2-6310-41D7-B879-9BC799A85415}" srcOrd="15" destOrd="0" presId="urn:microsoft.com/office/officeart/2005/8/layout/target3"/>
    <dgm:cxn modelId="{83B26FAA-6040-4D9C-8327-553B9B505883}" type="presParOf" srcId="{1BF45AA4-F574-4C7C-BA70-3B99B613E226}" destId="{A6445148-6AC7-4262-9CC5-5CDD5BB3B598}" srcOrd="16" destOrd="0" presId="urn:microsoft.com/office/officeart/2005/8/layout/target3"/>
    <dgm:cxn modelId="{82CA9119-576C-4A33-A7CA-DCDAE046C99C}" type="presParOf" srcId="{1BF45AA4-F574-4C7C-BA70-3B99B613E226}" destId="{3ABA1259-291B-4265-ABDE-696D8ECBC3D4}" srcOrd="17" destOrd="0" presId="urn:microsoft.com/office/officeart/2005/8/layout/target3"/>
    <dgm:cxn modelId="{B6670109-0055-4D33-84BD-68BAC804B1B1}" type="presParOf" srcId="{1BF45AA4-F574-4C7C-BA70-3B99B613E226}" destId="{90E2B46D-3B39-43D4-BD40-27B4208E7426}" srcOrd="18" destOrd="0" presId="urn:microsoft.com/office/officeart/2005/8/layout/target3"/>
    <dgm:cxn modelId="{D264A853-BDAB-47A3-AB00-F81EEC7DE8B7}" type="presParOf" srcId="{1BF45AA4-F574-4C7C-BA70-3B99B613E226}" destId="{86793F67-D96F-434C-9779-4353C44E84D8}" srcOrd="19" destOrd="0" presId="urn:microsoft.com/office/officeart/2005/8/layout/target3"/>
    <dgm:cxn modelId="{59902544-E009-4428-A67E-FEE04CC46586}" type="presParOf" srcId="{1BF45AA4-F574-4C7C-BA70-3B99B613E226}" destId="{76EA640F-5BE6-45E2-AC86-EC23C1FECB47}" srcOrd="20" destOrd="0" presId="urn:microsoft.com/office/officeart/2005/8/layout/target3"/>
    <dgm:cxn modelId="{B51195CA-BDB2-447C-85AD-5A2745A12D39}" type="presParOf" srcId="{1BF45AA4-F574-4C7C-BA70-3B99B613E226}" destId="{F69D3B51-1BA5-4685-A8E2-17F7F243C43B}" srcOrd="21" destOrd="0" presId="urn:microsoft.com/office/officeart/2005/8/layout/target3"/>
    <dgm:cxn modelId="{232D8FD4-0C76-420D-96EA-2EDCA7BA6AA0}" type="presParOf" srcId="{1BF45AA4-F574-4C7C-BA70-3B99B613E226}" destId="{0C42014E-37E2-47DC-B353-4C73DEC6146D}" srcOrd="22" destOrd="0" presId="urn:microsoft.com/office/officeart/2005/8/layout/target3"/>
    <dgm:cxn modelId="{EC6C5D2C-C437-4CBD-83EA-6A80B0FAC8F1}" type="presParOf" srcId="{1BF45AA4-F574-4C7C-BA70-3B99B613E226}" destId="{7FE8AAEE-1967-4C1F-A8FB-6978C91AA789}" srcOrd="23" destOrd="0" presId="urn:microsoft.com/office/officeart/2005/8/layout/target3"/>
    <dgm:cxn modelId="{4D736ED5-69AA-4B09-AC17-62D60A7683B5}" type="presParOf" srcId="{1BF45AA4-F574-4C7C-BA70-3B99B613E226}" destId="{FE672DCE-5E55-46CC-AD42-8FEC72404A47}" srcOrd="2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BE7BCC-EF9D-4572-BDA0-8675E3E2CFA1}">
      <dsp:nvSpPr>
        <dsp:cNvPr id="0" name=""/>
        <dsp:cNvSpPr/>
      </dsp:nvSpPr>
      <dsp:spPr>
        <a:xfrm>
          <a:off x="0" y="36977"/>
          <a:ext cx="7240848" cy="959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Ұзақ мерзімді:</a:t>
          </a:r>
          <a:endParaRPr lang="ru-RU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6977"/>
        <a:ext cx="7240848" cy="959400"/>
      </dsp:txXfrm>
    </dsp:sp>
    <dsp:sp modelId="{DF0D1228-0093-47FA-B42F-12A1DCA02E10}">
      <dsp:nvSpPr>
        <dsp:cNvPr id="0" name=""/>
        <dsp:cNvSpPr/>
      </dsp:nvSpPr>
      <dsp:spPr>
        <a:xfrm>
          <a:off x="0" y="1017871"/>
          <a:ext cx="7240848" cy="157009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897" tIns="52070" rIns="291592" bIns="52070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Құрал-жабдықтар орны-  200 000тг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Жабдықтар – 950 000 тг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Жөндеу жұмыстары – 500 000 тг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17871"/>
        <a:ext cx="7240848" cy="1570095"/>
      </dsp:txXfrm>
    </dsp:sp>
    <dsp:sp modelId="{87C24951-D22F-468D-B871-0BB68C6863C0}">
      <dsp:nvSpPr>
        <dsp:cNvPr id="0" name=""/>
        <dsp:cNvSpPr/>
      </dsp:nvSpPr>
      <dsp:spPr>
        <a:xfrm>
          <a:off x="0" y="2587966"/>
          <a:ext cx="7240848" cy="959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Қысқа мерзімді: </a:t>
          </a:r>
          <a:endParaRPr lang="ru-RU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587966"/>
        <a:ext cx="7240848" cy="959400"/>
      </dsp:txXfrm>
    </dsp:sp>
    <dsp:sp modelId="{ED6A13D9-E482-48D1-ACA8-21B5476254C1}">
      <dsp:nvSpPr>
        <dsp:cNvPr id="0" name=""/>
        <dsp:cNvSpPr/>
      </dsp:nvSpPr>
      <dsp:spPr>
        <a:xfrm>
          <a:off x="0" y="3547366"/>
          <a:ext cx="7240848" cy="103965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897" tIns="52070" rIns="291592" bIns="52070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Омарташылар–250 000 тг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Жарнама – 100 000 тг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547366"/>
        <a:ext cx="7240848" cy="10396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F3FB01-B2E2-4E44-9CA5-4EE7096A29E5}">
      <dsp:nvSpPr>
        <dsp:cNvPr id="0" name=""/>
        <dsp:cNvSpPr/>
      </dsp:nvSpPr>
      <dsp:spPr>
        <a:xfrm>
          <a:off x="0" y="259228"/>
          <a:ext cx="4234070" cy="423407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EB26D6-B134-4D29-9541-0D528ABE1ED3}">
      <dsp:nvSpPr>
        <dsp:cNvPr id="0" name=""/>
        <dsp:cNvSpPr/>
      </dsp:nvSpPr>
      <dsp:spPr>
        <a:xfrm>
          <a:off x="2088236" y="288020"/>
          <a:ext cx="4939748" cy="42340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Өтелу мерзімі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88236" y="288020"/>
        <a:ext cx="2469874" cy="677451"/>
      </dsp:txXfrm>
    </dsp:sp>
    <dsp:sp modelId="{55E70794-C37F-4053-B174-677907DDEAF3}">
      <dsp:nvSpPr>
        <dsp:cNvPr id="0" name=""/>
        <dsp:cNvSpPr/>
      </dsp:nvSpPr>
      <dsp:spPr>
        <a:xfrm>
          <a:off x="444577" y="936680"/>
          <a:ext cx="3344915" cy="334491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2E0C00-C968-4908-9E3E-C0EBF293AEFF}">
      <dsp:nvSpPr>
        <dsp:cNvPr id="0" name=""/>
        <dsp:cNvSpPr/>
      </dsp:nvSpPr>
      <dsp:spPr>
        <a:xfrm>
          <a:off x="2117035" y="1170339"/>
          <a:ext cx="4939748" cy="28775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Таза келтірілген құн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7035" y="1170339"/>
        <a:ext cx="2469874" cy="582804"/>
      </dsp:txXfrm>
    </dsp:sp>
    <dsp:sp modelId="{8D8B62DC-34C4-46AF-9F4E-C24EED449241}">
      <dsp:nvSpPr>
        <dsp:cNvPr id="0" name=""/>
        <dsp:cNvSpPr/>
      </dsp:nvSpPr>
      <dsp:spPr>
        <a:xfrm>
          <a:off x="889154" y="1614131"/>
          <a:ext cx="2455760" cy="24557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2A1964-E20B-4668-A641-9A536746A0EC}">
      <dsp:nvSpPr>
        <dsp:cNvPr id="0" name=""/>
        <dsp:cNvSpPr/>
      </dsp:nvSpPr>
      <dsp:spPr>
        <a:xfrm>
          <a:off x="2117035" y="2043754"/>
          <a:ext cx="4939748" cy="15965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2117035" y="2043754"/>
        <a:ext cx="2469874" cy="440417"/>
      </dsp:txXfrm>
    </dsp:sp>
    <dsp:sp modelId="{6418E08F-B201-49F3-829E-08A81CC826CE}">
      <dsp:nvSpPr>
        <dsp:cNvPr id="0" name=""/>
        <dsp:cNvSpPr/>
      </dsp:nvSpPr>
      <dsp:spPr>
        <a:xfrm>
          <a:off x="1333732" y="2291582"/>
          <a:ext cx="1566606" cy="156660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931925-67A0-4B60-B7D6-5B5D7AA7F851}">
      <dsp:nvSpPr>
        <dsp:cNvPr id="0" name=""/>
        <dsp:cNvSpPr/>
      </dsp:nvSpPr>
      <dsp:spPr>
        <a:xfrm>
          <a:off x="2117035" y="1922709"/>
          <a:ext cx="4939748" cy="23043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Рентабельділіктің ішкі нормасы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7035" y="1922709"/>
        <a:ext cx="2469874" cy="996476"/>
      </dsp:txXfrm>
    </dsp:sp>
    <dsp:sp modelId="{78D0D8A8-9BF8-4C26-ACDF-8EBDC2AC004D}">
      <dsp:nvSpPr>
        <dsp:cNvPr id="0" name=""/>
        <dsp:cNvSpPr/>
      </dsp:nvSpPr>
      <dsp:spPr>
        <a:xfrm>
          <a:off x="1778309" y="2969033"/>
          <a:ext cx="677451" cy="67745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7F331D-E515-4FF1-8DE0-3238209F2B3C}">
      <dsp:nvSpPr>
        <dsp:cNvPr id="0" name=""/>
        <dsp:cNvSpPr/>
      </dsp:nvSpPr>
      <dsp:spPr>
        <a:xfrm>
          <a:off x="2117035" y="2969033"/>
          <a:ext cx="4939748" cy="6774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Дисконт ставкасы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7035" y="2969033"/>
        <a:ext cx="2469874" cy="677451"/>
      </dsp:txXfrm>
    </dsp:sp>
    <dsp:sp modelId="{A6445148-6AC7-4262-9CC5-5CDD5BB3B598}">
      <dsp:nvSpPr>
        <dsp:cNvPr id="0" name=""/>
        <dsp:cNvSpPr/>
      </dsp:nvSpPr>
      <dsp:spPr>
        <a:xfrm>
          <a:off x="4536499" y="360040"/>
          <a:ext cx="2469874" cy="677451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ru-RU" sz="2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 ай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6499" y="360040"/>
        <a:ext cx="2469874" cy="677451"/>
      </dsp:txXfrm>
    </dsp:sp>
    <dsp:sp modelId="{90E2B46D-3B39-43D4-BD40-27B4208E7426}">
      <dsp:nvSpPr>
        <dsp:cNvPr id="0" name=""/>
        <dsp:cNvSpPr/>
      </dsp:nvSpPr>
      <dsp:spPr>
        <a:xfrm>
          <a:off x="4536499" y="1152129"/>
          <a:ext cx="2469874" cy="677451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1 094107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6499" y="1152129"/>
        <a:ext cx="2469874" cy="677451"/>
      </dsp:txXfrm>
    </dsp:sp>
    <dsp:sp modelId="{0C42014E-37E2-47DC-B353-4C73DEC6146D}">
      <dsp:nvSpPr>
        <dsp:cNvPr id="0" name=""/>
        <dsp:cNvSpPr/>
      </dsp:nvSpPr>
      <dsp:spPr>
        <a:xfrm>
          <a:off x="4586909" y="2232251"/>
          <a:ext cx="2469874" cy="677451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39,58</a:t>
          </a: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6909" y="2232251"/>
        <a:ext cx="2469874" cy="677451"/>
      </dsp:txXfrm>
    </dsp:sp>
    <dsp:sp modelId="{FE672DCE-5E55-46CC-AD42-8FEC72404A47}">
      <dsp:nvSpPr>
        <dsp:cNvPr id="0" name=""/>
        <dsp:cNvSpPr/>
      </dsp:nvSpPr>
      <dsp:spPr>
        <a:xfrm>
          <a:off x="4586909" y="2994959"/>
          <a:ext cx="2469874" cy="677451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15%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6909" y="2994959"/>
        <a:ext cx="2469874" cy="677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865A0-B791-426B-8CA8-B6BA11173861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71B86-3C32-4DA3-99C0-8122EFC96C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843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71B86-3C32-4DA3-99C0-8122EFC96C7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8511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0%A8%D1%8B%D2%93%D1%8B%D1%81_%D2%9A%D0%B0%D0%B7%D0%B0%D2%9B%D1%81%D1%82%D0%B0%D0%BD" TargetMode="External"/><Relationship Id="rId3" Type="http://schemas.openxmlformats.org/officeDocument/2006/relationships/hyperlink" Target="https://kk.wikipedia.org/wiki/%D0%91%D0%B0%D0%BB" TargetMode="External"/><Relationship Id="rId7" Type="http://schemas.openxmlformats.org/officeDocument/2006/relationships/hyperlink" Target="https://kk.wikipedia.org/w/index.php?title=%D0%90%D1%80%D0%B0_%D0%B6%D0%B5%D0%BB%D1%96%D0%BC%D1%96&amp;action=edit&amp;redlink=1" TargetMode="External"/><Relationship Id="rId2" Type="http://schemas.openxmlformats.org/officeDocument/2006/relationships/hyperlink" Target="https://kk.wikipedia.org/wiki/%D0%90%D1%83%D1%8B%D0%BB_%D1%88%D0%B0%D1%80%D1%83%D0%B0%D1%88%D1%8B%D0%BB%D1%8B%D2%93%D1%8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91%D0%B0%D0%BB%D0%B0%D1%83%D1%8B%D0%B7" TargetMode="External"/><Relationship Id="rId5" Type="http://schemas.openxmlformats.org/officeDocument/2006/relationships/hyperlink" Target="https://kk.wikipedia.org/wiki/%D0%9F%D1%80%D0%BE%D0%BF%D0%BE%D0%BB%D0%B8%D1%81" TargetMode="External"/><Relationship Id="rId4" Type="http://schemas.openxmlformats.org/officeDocument/2006/relationships/hyperlink" Target="https://kk.wikipedia.org/wiki/%D0%90%D1%80%D0%B0_%D1%83%D1%8B" TargetMode="External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285728"/>
            <a:ext cx="807249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ҚАЗАҚСТАН БІЛІМ ЖӘНЕ ҒЫЛЫМ МИНИСТРЛІГІ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Д.СЕРІКБАЕВ АТЫНДАҒЫ ШЫҒЫС ҚАЗАҚСТАН МЕМЛЕКЕТТІК ТЕХНИКАЛЫҚ УНИВЕРСИТЕТІ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ТАҚЫРЫБЫ: АРА ШАРУАШЫЛЫҒЫ ЖӘНЕ БАЛАУЫЗ ӨНДІРУ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Өскемен қаласы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жыл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3949" y="0"/>
            <a:ext cx="93679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2400" cy="91440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Тақырыптың өзектілігі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894073"/>
            <a:ext cx="7488832" cy="3508977"/>
          </a:xfrm>
        </p:spPr>
        <p:txBody>
          <a:bodyPr>
            <a:normAutofit fontScale="92500"/>
          </a:bodyPr>
          <a:lstStyle/>
          <a:p>
            <a:pPr marL="68580" indent="0"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Бал ара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шаруашылығы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ауылшаруашылық өнд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ң саласы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оның жұмыс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стеу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нег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зг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энтомофильд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өс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мд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ктерд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тозаңдандыру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олардың өн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мд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бал ара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шаруашылығы өн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мдер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бал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араны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өс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ұстау және пайдалану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://medya.todayszaman.com/kazakistan/2012/05/31/bee-flying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5426783"/>
            <a:ext cx="3131840" cy="143121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2400" cy="91440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Жобаның мақсаты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700808"/>
            <a:ext cx="7772400" cy="4572000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Бал ара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шаруашылығы өн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молықтыру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ауылшаруашылық дақылдарын және барлық тозаңдандырылатын флораны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тозаңдандыру үш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мд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шаруашылығының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сондай-ақ өс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мд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шаруашылығының өн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мд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 жасау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бал ара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шаруашылығымен айналысатын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заңды тұлғалардың құқықтары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мүдделер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сақтау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altaynews.kz/uploads/posts/2013-08/1377690328_-pol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5373215"/>
            <a:ext cx="1979712" cy="148478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909" y="260648"/>
            <a:ext cx="7024744" cy="114300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Жалпы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700808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Ара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шаруашылы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ғы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" tooltip="Ауыл шаруашылығы"/>
              </a:rPr>
              <a:t>ауыл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 tooltip="Ауыл шаруашылығы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" tooltip="Ауыл шаруашылығы"/>
              </a:rPr>
              <a:t>шаруашылығының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ара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өсіріп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3" tooltip="Бал"/>
              </a:rPr>
              <a:t>бал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жинаумен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айналысатын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саласы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Ара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шаруашылығы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заманнан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бал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ғана емес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басқа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құнды өнімдердің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 tooltip="Ара уы"/>
              </a:rPr>
              <a:t>ара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4" tooltip="Ара уы"/>
              </a:rPr>
              <a:t>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5" tooltip="Прополис"/>
              </a:rPr>
              <a:t>прополис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6" tooltip="Балауыз"/>
              </a:rPr>
              <a:t>балауыз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7" tooltip="Ара желімі (мұндай бет жоқ)"/>
              </a:rPr>
              <a:t>ара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7" tooltip="Ара желімі (мұндай бет жоқ)"/>
              </a:rPr>
              <a:t>желімі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т.б.)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көзі болды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Қазақстанда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шаруашылығы кәсіпшілік ретінде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8" tooltip="Шығыс Қазақстан"/>
              </a:rPr>
              <a:t>Шығыс Қазақстан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өңірінде дамыған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1777 ж.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Ресей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ғалымы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П.С. Паллас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Үлбі өз-нің бойы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бал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арасын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өсіруге қолайлы екендігін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жазған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balalaralemi.kz/upd/2013/1207/138639622652a2ba426c5203.0255328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49307" y="5000636"/>
            <a:ext cx="2094693" cy="18573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816" y="404664"/>
            <a:ext cx="7772400" cy="91440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Жобаның жаңашылдығы: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412776"/>
            <a:ext cx="7920880" cy="4572000"/>
          </a:xfrm>
        </p:spPr>
        <p:txBody>
          <a:bodyPr/>
          <a:lstStyle/>
          <a:p>
            <a:pPr marL="68580" indent="0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Бағдарлама концепциясы – омарташылық және ара балын өндіру технологиясын қарастырады. Негізгі әдіс – балды жинау амортизациясы. Ол дегеніміз – балды ара ұясынан тікелей өндіру. Бұл әдіс алғаш рет Австралияда ойлап шығарылған. Седар және Сюарт Андерсон 2015 жылдың ақпан айында жаңа ұядан бал бірден ыдысқа түсетінін көрсеткен.</a:t>
            </a:r>
          </a:p>
        </p:txBody>
      </p:sp>
      <p:pic>
        <p:nvPicPr>
          <p:cNvPr id="11266" name="Picture 2" descr="http://medok.org.ua/wp-content/uploads/2013/11/0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149080"/>
            <a:ext cx="4032448" cy="216024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024744" cy="11430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Flow Hive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– “Ұядағы ағын”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02476"/>
            <a:ext cx="3357586" cy="45720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Араның қауіпсіздігі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Балды тез әрі өнімді өндіру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Уақыт үнемділігі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Ара ұясының сапасы(құрамында бифенолдың болмауы)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lh3.googleusercontent.com/-hF7woSmZt70/VOSpna1wo_I/AAAAAAABO8k/MEHxLUWY4m8/w506-h283/honeyflow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857364"/>
            <a:ext cx="4819650" cy="40719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6248" y="614364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77 000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Өнім туралы қысқаша сипаттама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28800"/>
            <a:ext cx="7776864" cy="4800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Бал дегеніміз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аралардың арнайы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сөлінен түзілетін қатты, ұсақ түйіршікті, түссіз, қошқыл-қоңыр түсті зат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Грек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аударғанда бұл сөз құдайлар сусыны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мағынаны білдіреді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өсімдіктердің сөлінен бөлінетін қантты сусын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гүлдеріне тозаңдандырушы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жәндіктерді, кейбір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құстарды тартады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бөлігі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аралардың 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Шырынның құрамы өсімдіктер сөлінің құрамынан ерекшеленеді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836712"/>
            <a:ext cx="77867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Ежелгінің танымал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дәрігері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Авиценна (980-1037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.)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Канонда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халыққа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денсаулықты сақтап қалғың келсе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ұзақ ғұмыр сүргің келсе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жастық шақты сақтағың келсе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түрде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бал же»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өсиет қалдырған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Мұсылманның қасиетті кітабы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Құранда былай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делінген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ара балы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емдік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қасиеттерге 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Мұхаммед Пайғамбар үш түрлі әдіспен емделуге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балмен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кертулермен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 күйдірулермен.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08720"/>
            <a:ext cx="7848872" cy="5688632"/>
          </a:xfrm>
          <a:ln>
            <a:noFill/>
          </a:ln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kk-KZ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Жобаны </a:t>
            </a:r>
            <a:r>
              <a:rPr lang="kk-KZ" b="1" dirty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 асыру үшін қажетті қаржылық ресурстар</a:t>
            </a:r>
            <a:r>
              <a:rPr lang="kk-KZ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82296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Жоба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 жалпы біріктірілген инвестициялық жұмсалымдар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</a:p>
          <a:p>
            <a:pPr lvl="2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DAMU Start-Up” </a:t>
            </a:r>
            <a:r>
              <a:rPr lang="ru-RU" sz="2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 бойынша</a:t>
            </a:r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несие</a:t>
            </a:r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 млн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kk-KZ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Инвесторлар </a:t>
            </a:r>
            <a:r>
              <a:rPr lang="kk-KZ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тарту 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0,5 </a:t>
            </a:r>
            <a:r>
              <a:rPr lang="kk-K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</a:p>
          <a:p>
            <a:pPr lvl="2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kk-KZ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 қаражаты 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0,5 </a:t>
            </a:r>
            <a:r>
              <a:rPr lang="kk-K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теңге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57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772400" cy="914400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Бизнес жүзеге асыратын орталық: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Шығыс Қазақстан облысы  Өскемен қаласы Катон-Қарағай ауданы жер телімін жалға алу –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га.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Жуық шамамен  орналасатын ұя саны – 250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Құрал-жабдықтар салатын орын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Жұмысшылардың  жеке жұмыс істеу кабинеті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41762333"/>
              </p:ext>
            </p:extLst>
          </p:nvPr>
        </p:nvGraphicFramePr>
        <p:xfrm>
          <a:off x="1043608" y="1268760"/>
          <a:ext cx="7240848" cy="4645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43572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498080" cy="1143000"/>
          </a:xfrm>
        </p:spPr>
        <p:txBody>
          <a:bodyPr/>
          <a:lstStyle/>
          <a:p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Болжалынған түсімдер: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889209"/>
              </p:ext>
            </p:extLst>
          </p:nvPr>
        </p:nvGraphicFramePr>
        <p:xfrm>
          <a:off x="1691680" y="2420888"/>
          <a:ext cx="6096000" cy="2316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1-жыл</a:t>
                      </a:r>
                      <a:endParaRPr lang="ru-RU" sz="3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 тг</a:t>
                      </a:r>
                      <a:endParaRPr lang="ru-RU" sz="3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2-жыл</a:t>
                      </a:r>
                      <a:endParaRPr lang="ru-RU" sz="3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 тг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3-жыл</a:t>
                      </a:r>
                      <a:endParaRPr lang="ru-RU" sz="3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2 400 </a:t>
                      </a:r>
                      <a:r>
                        <a:rPr lang="kk-KZ" sz="3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тг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4-жыл</a:t>
                      </a:r>
                      <a:endParaRPr lang="ru-RU" sz="3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2 800</a:t>
                      </a:r>
                      <a:r>
                        <a:rPr lang="kk-KZ" sz="3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тг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32715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558960345"/>
              </p:ext>
            </p:extLst>
          </p:nvPr>
        </p:nvGraphicFramePr>
        <p:xfrm>
          <a:off x="1187624" y="980728"/>
          <a:ext cx="7056784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09494" y="4725143"/>
            <a:ext cx="277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 рентабельдігі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87312" y="4678976"/>
            <a:ext cx="1614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48,44%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629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340768"/>
            <a:ext cx="7488832" cy="6480720"/>
          </a:xfrm>
        </p:spPr>
        <p:txBody>
          <a:bodyPr>
            <a:normAutofit/>
          </a:bodyPr>
          <a:lstStyle/>
          <a:p>
            <a:pPr marL="402336" lvl="1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Жобаны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 асыру мынадай жетістіктерге жетуге мүмкіндік береді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02336" lvl="1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нарығында бәсекеге </a:t>
            </a: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 бал ара шаруашылығын қалыптастыру;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ақысы жоғары жұмыс орындарын қалыптастыру;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салық түрінде бюджетке </a:t>
            </a: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түсімді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ұлғайту;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инвестиция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8140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Негізгі және потенциалды бәскелестер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420888"/>
            <a:ext cx="7498080" cy="4800600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Қостанай облысы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 негізгі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бәсекелес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ТОО «Элитный мед». ТОО «Элитный Мёд» – ара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шаруашылығын өндіруші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компания.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 Қазақстан 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Мекен-жайы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Костанай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ул.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Карбышева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16.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Владимир Юнд – “Орта тенек” Талдыкорган облысы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“Мир пчел” - Этномир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024744" cy="114300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Ара туралы заң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5736"/>
            <a:ext cx="8363272" cy="4942784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2002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наурыздағы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303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Заңы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Парламент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ң Жаршысы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2002 ж.,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5, 5-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құжат."Егемен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Қазақстан"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2002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58-59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chemeClr val="tx2">
                  <a:lumMod val="90000"/>
                </a:schemeClr>
              </a:buCl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 тарау – бал ара шаруашылығы</a:t>
            </a:r>
          </a:p>
          <a:p>
            <a:pPr marL="397764" lvl="1" indent="0">
              <a:buClr>
                <a:schemeClr val="tx2">
                  <a:lumMod val="90000"/>
                </a:schemeClr>
              </a:buClr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chemeClr val="tx2">
                  <a:lumMod val="90000"/>
                </a:schemeClr>
              </a:buCl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 тарау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БАЛ АРАЛАРДЫ ҚОРҒАУ </a:t>
            </a:r>
          </a:p>
          <a:p>
            <a:pPr marL="397764" lvl="1" indent="0">
              <a:buClr>
                <a:schemeClr val="tx2">
                  <a:lumMod val="90000"/>
                </a:schemeClr>
              </a:buCl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chemeClr val="tx2">
                  <a:lumMod val="90000"/>
                </a:schemeClr>
              </a:buClr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5 тарау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ҚАЗАҚСТАН РЕСПУБЛИКАСЫНЫҢ БАЛ АРА ШАРУАШЫЛЫҒЫ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ТУРАЛЫ ЗАҢДАРЫН БҰЗҒАНЫ ҮШ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 ЖАУАПКЕРШ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928670"/>
            <a:ext cx="7772400" cy="91440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Назарларыңызға рахмет!!!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logon-studio.at.ua/_ph/8/878924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14810" y="357166"/>
            <a:ext cx="4643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Назарларыңызға рахмет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476</TotalTime>
  <Words>485</Words>
  <Application>Microsoft Office PowerPoint</Application>
  <PresentationFormat>Экран (4:3)</PresentationFormat>
  <Paragraphs>96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Остин</vt:lpstr>
      <vt:lpstr>Слайд 1</vt:lpstr>
      <vt:lpstr>Слайд 2</vt:lpstr>
      <vt:lpstr>Тақырыптың өзектілігі</vt:lpstr>
      <vt:lpstr>Жобаның мақсаты</vt:lpstr>
      <vt:lpstr>Жалпы мәліметтер</vt:lpstr>
      <vt:lpstr>Жобаның жаңашылдығы:</vt:lpstr>
      <vt:lpstr>Flow Hive – “Ұядағы ағын”</vt:lpstr>
      <vt:lpstr>Өнім туралы қысқаша сипаттама</vt:lpstr>
      <vt:lpstr>Слайд 9</vt:lpstr>
      <vt:lpstr>Слайд 10</vt:lpstr>
      <vt:lpstr>Бизнес жүзеге асыратын орталық:</vt:lpstr>
      <vt:lpstr>Қаражат</vt:lpstr>
      <vt:lpstr>Болжалынған түсімдер:</vt:lpstr>
      <vt:lpstr>Слайд 14</vt:lpstr>
      <vt:lpstr>Слайд 15</vt:lpstr>
      <vt:lpstr>Негізгі және потенциалды бәскелестер</vt:lpstr>
      <vt:lpstr>Ара туралы заң</vt:lpstr>
      <vt:lpstr>Назарларыңызға рахмет!!!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Сания-Асет</dc:creator>
  <cp:lastModifiedBy>WORK</cp:lastModifiedBy>
  <cp:revision>49</cp:revision>
  <dcterms:created xsi:type="dcterms:W3CDTF">2016-02-27T17:21:10Z</dcterms:created>
  <dcterms:modified xsi:type="dcterms:W3CDTF">2019-01-05T17:43:11Z</dcterms:modified>
</cp:coreProperties>
</file>